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0" r:id="rId15"/>
    <p:sldId id="267" r:id="rId16"/>
    <p:sldId id="271" r:id="rId17"/>
    <p:sldId id="26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2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B47B66-08E2-40F8-A124-BBFC67FB5FBD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BC9F1F-532B-4714-859D-B1D193E54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583362"/>
          </a:xfr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9600" i="1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Welcome</a:t>
            </a:r>
            <a:r>
              <a:rPr lang="en-US" dirty="0" smtClean="0">
                <a:latin typeface="Algerian" pitchFamily="82" charset="0"/>
              </a:rPr>
              <a:t> -</a:t>
            </a:r>
            <a:r>
              <a:rPr lang="en-US" i="1" dirty="0" smtClean="0">
                <a:latin typeface="Algerian" pitchFamily="82" charset="0"/>
              </a:rPr>
              <a:t>DRK MBA Family…….</a:t>
            </a:r>
            <a:endParaRPr lang="en-US" i="1" dirty="0"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and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Values :</a:t>
            </a:r>
            <a:r>
              <a:rPr lang="en-US" dirty="0" smtClean="0"/>
              <a:t>- </a:t>
            </a:r>
          </a:p>
          <a:p>
            <a:pPr marL="708660" indent="-571500">
              <a:buFont typeface="+mj-lt"/>
              <a:buAutoNum type="romanLcPeriod"/>
            </a:pPr>
            <a:r>
              <a:rPr lang="en-US" dirty="0" smtClean="0"/>
              <a:t>Foundation of our culture.</a:t>
            </a:r>
          </a:p>
          <a:p>
            <a:pPr marL="708660" indent="-571500">
              <a:buFont typeface="+mj-lt"/>
              <a:buAutoNum type="romanLcPeriod"/>
            </a:pPr>
            <a:r>
              <a:rPr lang="en-US" dirty="0" smtClean="0"/>
              <a:t>Trust and honesty .</a:t>
            </a:r>
          </a:p>
          <a:p>
            <a:pPr marL="708660" indent="-571500">
              <a:buFont typeface="+mj-lt"/>
              <a:buAutoNum type="romanLcPeriod"/>
            </a:pPr>
            <a:r>
              <a:rPr lang="en-US" dirty="0" smtClean="0"/>
              <a:t>Excellence and innovation.</a:t>
            </a:r>
          </a:p>
          <a:p>
            <a:pPr marL="708660" indent="-571500">
              <a:buFont typeface="+mj-lt"/>
              <a:buAutoNum type="romanLcPeriod"/>
            </a:pPr>
            <a:r>
              <a:rPr lang="en-US" dirty="0" smtClean="0"/>
              <a:t>Quality and integrity.</a:t>
            </a:r>
          </a:p>
          <a:p>
            <a:pPr marL="708660" indent="-571500">
              <a:buFont typeface="+mj-lt"/>
              <a:buAutoNum type="romanLcPeriod"/>
            </a:pPr>
            <a:r>
              <a:rPr lang="en-US" dirty="0" smtClean="0"/>
              <a:t>Care and giving back to community.</a:t>
            </a:r>
          </a:p>
          <a:p>
            <a:pPr marL="708660" indent="-571500">
              <a:buFont typeface="Wingdings" pitchFamily="2" charset="2"/>
              <a:buChar char="§"/>
            </a:pPr>
            <a:r>
              <a:rPr lang="en-US" sz="3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Vision :-</a:t>
            </a:r>
          </a:p>
          <a:p>
            <a:pPr marL="708660" indent="-571500">
              <a:buNone/>
            </a:pPr>
            <a:r>
              <a:rPr lang="en-US" dirty="0" smtClean="0"/>
              <a:t>To become a leading brand in the surimi  analogue product business in the world, through a world – class infrastructure , international quality standards and stringent safety practice.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…………………………..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397" b="213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Leader – MR Deepak Gadre   ( chairman 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Products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434094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60837"/>
            <a:ext cx="4724400" cy="52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Production window </a:t>
            </a:r>
            <a:endParaRPr lang="en-US" sz="3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………………………………………………………………………………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1780"/>
            <a:ext cx="9144000" cy="53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Presentation time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……………………………………………………………………………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1828800"/>
            <a:ext cx="488274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7980" b="17980"/>
          <a:stretch>
            <a:fillRect/>
          </a:stretch>
        </p:blipFill>
        <p:spPr bwMode="auto">
          <a:xfrm>
            <a:off x="4724400" y="1828800"/>
            <a:ext cx="4919296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visits provide the students with an opportunity to learn practically through interaction  , working methods and empolyment practices. It gives the students an exposure to current work practices as opposed to theoretical knowledge being taught at their college classrooms. 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OUR DRK MBA FAMILY</a:t>
            </a:r>
            <a:endParaRPr lang="en-US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9688" b="296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…………………………………………………………………………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FFC000"/>
                </a:solidFill>
              </a:rPr>
              <a:t>Thank you</a:t>
            </a:r>
            <a:endParaRPr lang="en-US" sz="5400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 :-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Sakshi hardikar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Vaishnvi katware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Tanmay hawal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Satish sounule.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2057400"/>
          </a:xfrm>
        </p:spPr>
        <p:txBody>
          <a:bodyPr/>
          <a:lstStyle/>
          <a:p>
            <a:r>
              <a:rPr lang="en-US" sz="3600" dirty="0" smtClean="0"/>
              <a:t>INDUSTRIAL VISIT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DATE- 24/06/2022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TIME- 11.00 AM TO  0.1.00AM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NAME-  GADRE MARINE EXPORT PVT.LTD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VENUE- MIDC , MIRJOLE BLOCK, RATNAGIRI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769" b="2576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………………………………………….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journey…..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MBA organized 01 day industrial visit on Friday,24 June 2022. The visit was arranged for MBA 1</a:t>
            </a:r>
            <a:r>
              <a:rPr lang="en-US" baseline="30000" dirty="0" smtClean="0"/>
              <a:t>ST</a:t>
            </a:r>
            <a:r>
              <a:rPr lang="en-US" dirty="0" smtClean="0"/>
              <a:t> year student’s only. Total 38 students have taken part in the industrial visit. The visit was at Gadre marine export pvt,ltd.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3776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About Gadre marine export pvt.ltd </a:t>
            </a:r>
            <a:r>
              <a:rPr lang="en-US" dirty="0" smtClean="0"/>
              <a:t>:-company was established in 1978.  Gadre marine has factories at 4 location spread across Maharashtra, karnataka and Gujarat. This is leading marine product exporting company in india.</a:t>
            </a:r>
          </a:p>
          <a:p>
            <a:r>
              <a:rPr lang="en-US" sz="3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Facilities at :-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Surimi plant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Crab stick and value added products plant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Fish oil processing plant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Cold storage facilities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Packaged frozen fish plant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Branches:- </a:t>
            </a:r>
            <a:endParaRPr lang="en-US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Gadre marine export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Gadre marine export pvt,ltd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Damodar shivram &amp; com.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ADG shrimp farm 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Gadre Agrotech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Gadre infotech  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Gadre powerplant</a:t>
            </a:r>
          </a:p>
          <a:p>
            <a:pPr marL="994410" indent="-857250" algn="just">
              <a:buFont typeface="+mj-lt"/>
              <a:buAutoNum type="romanUcPeriod"/>
            </a:pPr>
            <a:r>
              <a:rPr lang="en-US" sz="3500" dirty="0" smtClean="0">
                <a:solidFill>
                  <a:schemeClr val="tx1">
                    <a:lumMod val="95000"/>
                  </a:schemeClr>
                </a:solidFill>
              </a:rPr>
              <a:t>SVM be more (school)</a:t>
            </a:r>
          </a:p>
          <a:p>
            <a:pPr>
              <a:buNone/>
            </a:pPr>
            <a:endParaRPr lang="en-US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34200" y="213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0104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010400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342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34200" y="4419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934200" y="487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34200" y="548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1400 cr yearly turnover.</a:t>
            </a:r>
          </a:p>
          <a:p>
            <a:r>
              <a:rPr lang="en-US" dirty="0" smtClean="0"/>
              <a:t>Export than 35 countries.</a:t>
            </a:r>
          </a:p>
          <a:p>
            <a:r>
              <a:rPr lang="en-US" dirty="0" smtClean="0"/>
              <a:t>Asia biggest surimi producer.</a:t>
            </a:r>
          </a:p>
          <a:p>
            <a:r>
              <a:rPr lang="en-US" dirty="0" smtClean="0"/>
              <a:t>300 mt / day surimi production.</a:t>
            </a:r>
          </a:p>
          <a:p>
            <a:r>
              <a:rPr lang="en-US" dirty="0" smtClean="0"/>
              <a:t>75 mt / day Surimi value added production.</a:t>
            </a:r>
          </a:p>
          <a:p>
            <a:r>
              <a:rPr lang="en-US" dirty="0" smtClean="0"/>
              <a:t>3000-3500 employees.</a:t>
            </a:r>
          </a:p>
          <a:p>
            <a:r>
              <a:rPr lang="en-US" dirty="0" smtClean="0"/>
              <a:t>State of Art technology.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355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Welcome -DRK MBA Family…….</vt:lpstr>
      <vt:lpstr>INDUSTRIAL VISIT REPORT</vt:lpstr>
      <vt:lpstr>LOCATION</vt:lpstr>
      <vt:lpstr>Details of journey…..</vt:lpstr>
      <vt:lpstr>Slide 5</vt:lpstr>
      <vt:lpstr>Company profile</vt:lpstr>
      <vt:lpstr>Company structure</vt:lpstr>
      <vt:lpstr>Slide 8</vt:lpstr>
      <vt:lpstr>History of company</vt:lpstr>
      <vt:lpstr>Value and vision</vt:lpstr>
      <vt:lpstr>…………………………..</vt:lpstr>
      <vt:lpstr>Products</vt:lpstr>
      <vt:lpstr>Production window </vt:lpstr>
      <vt:lpstr>Presentation time</vt:lpstr>
      <vt:lpstr>Personal experience </vt:lpstr>
      <vt:lpstr>Slide 16</vt:lpstr>
      <vt:lpstr>OUR DRK MBA FAMILY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-DRK MBA Family…….</dc:title>
  <dc:creator>sachin</dc:creator>
  <cp:lastModifiedBy>sachin</cp:lastModifiedBy>
  <cp:revision>23</cp:revision>
  <dcterms:created xsi:type="dcterms:W3CDTF">2008-12-31T21:53:15Z</dcterms:created>
  <dcterms:modified xsi:type="dcterms:W3CDTF">2008-12-31T19:00:11Z</dcterms:modified>
</cp:coreProperties>
</file>